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</p:sldIdLst>
  <p:sldSz cy="6858000" cx="9144000"/>
  <p:notesSz cx="6858000" cy="9144000"/>
  <p:embeddedFontLst>
    <p:embeddedFont>
      <p:font typeface="Libre Franklin"/>
      <p:regular r:id="rId8"/>
      <p:bold r:id="rId9"/>
      <p:italic r:id="rId10"/>
      <p:boldItalic r:id="rId11"/>
    </p:embeddedFont>
    <p:embeddedFont>
      <p:font typeface="Libre Franklin Medium"/>
      <p:regular r:id="rId12"/>
      <p:bold r:id="rId13"/>
      <p:italic r:id="rId14"/>
      <p:boldItalic r:id="rId1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5F345472-6F47-49DB-8CE8-B9C2BD58E16C}">
  <a:tblStyle styleId="{5F345472-6F47-49DB-8CE8-B9C2BD58E16C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Franklin-boldItalic.fntdata"/><Relationship Id="rId10" Type="http://schemas.openxmlformats.org/officeDocument/2006/relationships/font" Target="fonts/LibreFranklin-italic.fntdata"/><Relationship Id="rId13" Type="http://schemas.openxmlformats.org/officeDocument/2006/relationships/font" Target="fonts/LibreFranklinMedium-bold.fntdata"/><Relationship Id="rId12" Type="http://schemas.openxmlformats.org/officeDocument/2006/relationships/font" Target="fonts/LibreFranklinMedium-regular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font" Target="fonts/LibreFranklin-bold.fntdata"/><Relationship Id="rId15" Type="http://schemas.openxmlformats.org/officeDocument/2006/relationships/font" Target="fonts/LibreFranklinMedium-boldItalic.fntdata"/><Relationship Id="rId14" Type="http://schemas.openxmlformats.org/officeDocument/2006/relationships/font" Target="fonts/LibreFranklinMedium-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font" Target="fonts/LibreFranklin-regular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type="vertTitleAndTx">
  <p:cSld name="VERTICAL_TITLE_AND_VERTICAL_TEX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type="picTx">
  <p:cSld name="PICTURE_WITH_CAPTIO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40" name="Google Shape;40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8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9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9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5" name="Google Shape;55;p9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6" name="Google Shape;56;p9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9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4" name="Google Shape;64;p10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b="0" i="0" sz="1200" u="none" cap="none" strike="noStrik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2057400" y="749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{5F345472-6F47-49DB-8CE8-B9C2BD58E16C}</a:tableStyleId>
              </a:tblPr>
              <a:tblGrid>
                <a:gridCol w="546100"/>
                <a:gridCol w="546100"/>
                <a:gridCol w="544500"/>
                <a:gridCol w="546100"/>
                <a:gridCol w="546100"/>
                <a:gridCol w="546100"/>
                <a:gridCol w="546100"/>
                <a:gridCol w="544500"/>
                <a:gridCol w="546100"/>
                <a:gridCol w="546100"/>
                <a:gridCol w="546100"/>
                <a:gridCol w="546100"/>
              </a:tblGrid>
              <a:tr h="43180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Jan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Feb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Mar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Apr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May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Jun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Jul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Aug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Sep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Oct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Nov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 cap="none" strike="noStrik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Dec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BFBFBF"/>
                        </a:gs>
                        <a:gs pos="25000">
                          <a:srgbClr val="595959"/>
                        </a:gs>
                        <a:gs pos="60000">
                          <a:srgbClr val="A6A6A6"/>
                        </a:gs>
                        <a:gs pos="100000">
                          <a:srgbClr val="BFBFBF"/>
                        </a:gs>
                      </a:gsLst>
                      <a:lin ang="5400000" scaled="0"/>
                    </a:gra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02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C4E2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53225" marB="53225" marR="106425" marL="106425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5" name="Google Shape;85;p13"/>
          <p:cNvGraphicFramePr/>
          <p:nvPr/>
        </p:nvGraphicFramePr>
        <p:xfrm>
          <a:off x="579437" y="7493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{5F345472-6F47-49DB-8CE8-B9C2BD58E16C}</a:tableStyleId>
              </a:tblPr>
              <a:tblGrid>
                <a:gridCol w="1500175"/>
              </a:tblGrid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400"/>
                        <a:buFont typeface="Libre Franklin Medium"/>
                        <a:buNone/>
                      </a:pPr>
                      <a:r>
                        <a:rPr b="1" i="0" lang="en-US" sz="1400" u="none">
                          <a:solidFill>
                            <a:schemeClr val="lt1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Activities</a:t>
                      </a:r>
                      <a:endParaRPr/>
                    </a:p>
                  </a:txBody>
                  <a:tcPr marT="53225" marB="5487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gradFill>
                      <a:gsLst>
                        <a:gs pos="0">
                          <a:srgbClr val="7F7F7F"/>
                        </a:gs>
                        <a:gs pos="25000">
                          <a:srgbClr val="0D0D0D"/>
                        </a:gs>
                        <a:gs pos="100000">
                          <a:srgbClr val="7F7F7F"/>
                        </a:gs>
                      </a:gsLst>
                      <a:lin ang="5400000" scaled="0"/>
                    </a:gra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01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02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03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04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05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06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07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02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08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09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10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11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  <a:tr h="43180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Libre Franklin Medium"/>
                        <a:buNone/>
                      </a:pPr>
                      <a:r>
                        <a:rPr b="0" i="0" lang="en-US" sz="1200" u="none">
                          <a:solidFill>
                            <a:srgbClr val="FFFFFF"/>
                          </a:solidFill>
                          <a:latin typeface="Libre Franklin Medium"/>
                          <a:ea typeface="Libre Franklin Medium"/>
                          <a:cs typeface="Libre Franklin Medium"/>
                          <a:sym typeface="Libre Franklin Medium"/>
                        </a:rPr>
                        <a:t>Activity 12</a:t>
                      </a:r>
                      <a:endParaRPr/>
                    </a:p>
                  </a:txBody>
                  <a:tcPr marT="53225" marB="53225" marR="106425" marL="106425" anchor="ctr">
                    <a:lnL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12700">
                      <a:solidFill>
                        <a:srgbClr val="FFFFFF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A6A6A6"/>
                    </a:solidFill>
                  </a:tcPr>
                </a:tc>
              </a:tr>
            </a:tbl>
          </a:graphicData>
        </a:graphic>
      </p:graphicFrame>
      <p:sp>
        <p:nvSpPr>
          <p:cNvPr id="86" name="Google Shape;86;p13"/>
          <p:cNvSpPr txBox="1"/>
          <p:nvPr/>
        </p:nvSpPr>
        <p:spPr>
          <a:xfrm>
            <a:off x="2117725" y="1225550"/>
            <a:ext cx="3170237" cy="338137"/>
          </a:xfrm>
          <a:prstGeom prst="rect">
            <a:avLst/>
          </a:prstGeom>
          <a:gradFill>
            <a:gsLst>
              <a:gs pos="0">
                <a:srgbClr val="FF004F"/>
              </a:gs>
              <a:gs pos="100000">
                <a:srgbClr val="94002E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87" name="Google Shape;87;p13"/>
          <p:cNvSpPr txBox="1"/>
          <p:nvPr/>
        </p:nvSpPr>
        <p:spPr>
          <a:xfrm>
            <a:off x="2117725" y="1657350"/>
            <a:ext cx="3170237" cy="338137"/>
          </a:xfrm>
          <a:prstGeom prst="rect">
            <a:avLst/>
          </a:prstGeom>
          <a:gradFill>
            <a:gsLst>
              <a:gs pos="0">
                <a:srgbClr val="9F3EFF"/>
              </a:gs>
              <a:gs pos="100000">
                <a:srgbClr val="6928AC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88" name="Google Shape;88;p13"/>
          <p:cNvSpPr txBox="1"/>
          <p:nvPr/>
        </p:nvSpPr>
        <p:spPr>
          <a:xfrm>
            <a:off x="5386387" y="2089150"/>
            <a:ext cx="3170237" cy="338137"/>
          </a:xfrm>
          <a:prstGeom prst="rect">
            <a:avLst/>
          </a:prstGeom>
          <a:gradFill>
            <a:gsLst>
              <a:gs pos="0">
                <a:srgbClr val="6DFCFF"/>
              </a:gs>
              <a:gs pos="100000">
                <a:srgbClr val="51BABC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 Medium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Add information here</a:t>
            </a:r>
            <a:endParaRPr/>
          </a:p>
        </p:txBody>
      </p:sp>
      <p:sp>
        <p:nvSpPr>
          <p:cNvPr id="89" name="Google Shape;89;p13"/>
          <p:cNvSpPr txBox="1"/>
          <p:nvPr/>
        </p:nvSpPr>
        <p:spPr>
          <a:xfrm>
            <a:off x="2117725" y="3382962"/>
            <a:ext cx="3170237" cy="338137"/>
          </a:xfrm>
          <a:prstGeom prst="rect">
            <a:avLst/>
          </a:prstGeom>
          <a:gradFill>
            <a:gsLst>
              <a:gs pos="0">
                <a:srgbClr val="FFB72A"/>
              </a:gs>
              <a:gs pos="100000">
                <a:srgbClr val="E38400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0" name="Google Shape;90;p13"/>
          <p:cNvSpPr txBox="1"/>
          <p:nvPr/>
        </p:nvSpPr>
        <p:spPr>
          <a:xfrm>
            <a:off x="5386387" y="2520950"/>
            <a:ext cx="3170237" cy="336550"/>
          </a:xfrm>
          <a:prstGeom prst="rect">
            <a:avLst/>
          </a:prstGeom>
          <a:gradFill>
            <a:gsLst>
              <a:gs pos="0">
                <a:srgbClr val="0089FF"/>
              </a:gs>
              <a:gs pos="100000">
                <a:srgbClr val="005095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1" name="Google Shape;91;p13"/>
          <p:cNvSpPr txBox="1"/>
          <p:nvPr/>
        </p:nvSpPr>
        <p:spPr>
          <a:xfrm>
            <a:off x="5386387" y="2952750"/>
            <a:ext cx="3170237" cy="336550"/>
          </a:xfrm>
          <a:prstGeom prst="rect">
            <a:avLst/>
          </a:prstGeom>
          <a:gradFill>
            <a:gsLst>
              <a:gs pos="0">
                <a:srgbClr val="46FF4B"/>
              </a:gs>
              <a:gs pos="100000">
                <a:srgbClr val="38CE3D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2117725" y="3814762"/>
            <a:ext cx="3170237" cy="338137"/>
          </a:xfrm>
          <a:prstGeom prst="rect">
            <a:avLst/>
          </a:prstGeom>
          <a:gradFill>
            <a:gsLst>
              <a:gs pos="0">
                <a:srgbClr val="6DFCFF"/>
              </a:gs>
              <a:gs pos="100000">
                <a:srgbClr val="51BABC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 Medium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Add information here</a:t>
            </a:r>
            <a:endParaRPr/>
          </a:p>
        </p:txBody>
      </p:sp>
      <p:sp>
        <p:nvSpPr>
          <p:cNvPr id="93" name="Google Shape;93;p13"/>
          <p:cNvSpPr txBox="1"/>
          <p:nvPr/>
        </p:nvSpPr>
        <p:spPr>
          <a:xfrm>
            <a:off x="2117725" y="4246562"/>
            <a:ext cx="3170237" cy="338137"/>
          </a:xfrm>
          <a:prstGeom prst="rect">
            <a:avLst/>
          </a:prstGeom>
          <a:gradFill>
            <a:gsLst>
              <a:gs pos="0">
                <a:srgbClr val="FF004F"/>
              </a:gs>
              <a:gs pos="100000">
                <a:srgbClr val="94002E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2117725" y="4678362"/>
            <a:ext cx="3170237" cy="338137"/>
          </a:xfrm>
          <a:prstGeom prst="rect">
            <a:avLst/>
          </a:prstGeom>
          <a:gradFill>
            <a:gsLst>
              <a:gs pos="0">
                <a:srgbClr val="9F3EFF"/>
              </a:gs>
              <a:gs pos="100000">
                <a:srgbClr val="6928AC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2117725" y="5973762"/>
            <a:ext cx="3170237" cy="338137"/>
          </a:xfrm>
          <a:prstGeom prst="rect">
            <a:avLst/>
          </a:prstGeom>
          <a:gradFill>
            <a:gsLst>
              <a:gs pos="0">
                <a:srgbClr val="FFB72A"/>
              </a:gs>
              <a:gs pos="100000">
                <a:srgbClr val="E38400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6" name="Google Shape;96;p13"/>
          <p:cNvSpPr txBox="1"/>
          <p:nvPr/>
        </p:nvSpPr>
        <p:spPr>
          <a:xfrm>
            <a:off x="5386387" y="5110162"/>
            <a:ext cx="3170237" cy="338137"/>
          </a:xfrm>
          <a:prstGeom prst="rect">
            <a:avLst/>
          </a:prstGeom>
          <a:gradFill>
            <a:gsLst>
              <a:gs pos="0">
                <a:srgbClr val="0089FF"/>
              </a:gs>
              <a:gs pos="100000">
                <a:srgbClr val="005095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FFFFFF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7" name="Google Shape;97;p13"/>
          <p:cNvSpPr txBox="1"/>
          <p:nvPr/>
        </p:nvSpPr>
        <p:spPr>
          <a:xfrm>
            <a:off x="5386387" y="5541962"/>
            <a:ext cx="3170237" cy="338137"/>
          </a:xfrm>
          <a:prstGeom prst="rect">
            <a:avLst/>
          </a:prstGeom>
          <a:gradFill>
            <a:gsLst>
              <a:gs pos="0">
                <a:srgbClr val="46FF4B"/>
              </a:gs>
              <a:gs pos="100000">
                <a:srgbClr val="38CE3D"/>
              </a:gs>
            </a:gsLst>
            <a:lin ang="16200000" scaled="0"/>
          </a:gradFill>
          <a:ln cap="flat" cmpd="sng" w="127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D0D0D"/>
              </a:buClr>
              <a:buSzPts val="1000"/>
              <a:buFont typeface="Libre Franklin"/>
              <a:buNone/>
            </a:pPr>
            <a:r>
              <a:rPr b="0" i="0" lang="en-US" sz="1000" u="none" cap="none" strike="noStrike">
                <a:solidFill>
                  <a:srgbClr val="0D0D0D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Add information here</a:t>
            </a:r>
            <a:endParaRPr/>
          </a:p>
        </p:txBody>
      </p:sp>
      <p:sp>
        <p:nvSpPr>
          <p:cNvPr id="98" name="Google Shape;98;p13"/>
          <p:cNvSpPr txBox="1"/>
          <p:nvPr/>
        </p:nvSpPr>
        <p:spPr>
          <a:xfrm>
            <a:off x="579437" y="312737"/>
            <a:ext cx="1249362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ibre Franklin Medium"/>
              <a:buNone/>
            </a:pPr>
            <a:r>
              <a:rPr b="1" i="0" lang="en-US" sz="1800" u="none" cap="none" strike="noStrike">
                <a:solidFill>
                  <a:schemeClr val="dk1"/>
                </a:solidFill>
                <a:latin typeface="Libre Franklin Medium"/>
                <a:ea typeface="Libre Franklin Medium"/>
                <a:cs typeface="Libre Franklin Medium"/>
                <a:sym typeface="Libre Franklin Medium"/>
              </a:rPr>
              <a:t>Gantt Chart</a:t>
            </a:r>
            <a:endParaRPr/>
          </a:p>
        </p:txBody>
      </p:sp>
      <p:sp>
        <p:nvSpPr>
          <p:cNvPr id="99" name="Google Shape;99;p13"/>
          <p:cNvSpPr txBox="1"/>
          <p:nvPr/>
        </p:nvSpPr>
        <p:spPr>
          <a:xfrm>
            <a:off x="7072312" y="312737"/>
            <a:ext cx="1535112" cy="3698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ibre Franklin"/>
              <a:buNone/>
            </a:pPr>
            <a:r>
              <a:rPr lang="en-US" sz="1800">
                <a:solidFill>
                  <a:schemeClr val="dk1"/>
                </a:solidFill>
                <a:latin typeface="Libre Franklin"/>
                <a:ea typeface="Libre Franklin"/>
                <a:cs typeface="Libre Franklin"/>
                <a:sym typeface="Libre Franklin"/>
              </a:rPr>
              <a:t>Glamlife Party Spa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